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68" r:id="rId1"/>
    <p:sldMasterId id="2147483910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178098B-5517-4C37-946F-39C6D45B91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0857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00F82AB-94B4-426E-A2B8-C4EBB3A2F3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1105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7E84EBF-9209-4707-8A35-85B4C9C4C5E9}" type="slidenum">
              <a:rPr lang="zh-CN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5BF63A-7395-492F-90A0-61D2CC2D2C5D}" type="slidenum">
              <a:rPr lang="zh-CN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3011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4" y="1440656"/>
            <a:ext cx="8226425" cy="130254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3012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18922-BF0A-4364-9052-D98E9F5451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72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9217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955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1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198563"/>
            <a:ext cx="8226425" cy="337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6" name="Rectangle 6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5613" y="4681538"/>
            <a:ext cx="2130425" cy="355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7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1538"/>
            <a:ext cx="2895600" cy="355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8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1538"/>
            <a:ext cx="2130425" cy="355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defRPr>
            </a:lvl1pPr>
          </a:lstStyle>
          <a:p>
            <a:pPr>
              <a:defRPr/>
            </a:pPr>
            <a:fld id="{F012B5D5-8863-494B-B4E1-179C3D044C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6" r:id="rId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7" r:id="rId1"/>
    <p:sldLayoutId id="2147483925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救主耶穌，聽我呼求：</a:t>
            </a:r>
          </a:p>
          <a:p>
            <a:pPr algn="ctr"/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新細明體" pitchFamily="18" charset="-120"/>
                <a:cs typeface="Courier New" pitchFamily="49" charset="0"/>
              </a:rPr>
              <a:t>Ｏ 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新細明體" pitchFamily="18" charset="-120"/>
                <a:cs typeface="Courier New" pitchFamily="49" charset="0"/>
              </a:rPr>
              <a:t>Jesus, Savior, hear my call,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惟祢是我盼望、拯救；</a:t>
            </a:r>
          </a:p>
          <a:p>
            <a:pPr algn="ctr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新細明體" pitchFamily="18" charset="-120"/>
              </a:rPr>
              <a:t>While at Thy feet I humbly fall:</a:t>
            </a:r>
            <a:endParaRPr lang="zh-TW" altLang="en-US" sz="3200" dirty="0">
              <a:solidFill>
                <a:srgbClr val="FFFFFF"/>
              </a:solidFill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今在祢前謙卑伏拜，</a:t>
            </a:r>
          </a:p>
          <a:p>
            <a:pPr algn="ctr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新細明體" pitchFamily="18" charset="-120"/>
              </a:rPr>
              <a:t>To Thee my Hope, my Life, my all,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救主耶穌，我來！</a:t>
            </a:r>
          </a:p>
          <a:p>
            <a:pPr algn="ctr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新細明體" pitchFamily="18" charset="-120"/>
              </a:rPr>
              <a:t>O blessed Lord, I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新細明體" pitchFamily="18" charset="-120"/>
              </a:rPr>
              <a:t>come!</a:t>
            </a: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0" y="51470"/>
            <a:ext cx="91440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zh-CN" sz="2800" b="1" dirty="0">
                <a:solidFill>
                  <a:schemeClr val="tx2"/>
                </a:solidFill>
                <a:latin typeface="Arial Narrow" pitchFamily="34" charset="0"/>
                <a:ea typeface="新細明體" pitchFamily="18" charset="-120"/>
              </a:rPr>
              <a:t>H631</a:t>
            </a: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  </a:t>
            </a:r>
            <a:r>
              <a:rPr lang="zh-CN" altLang="en-US" sz="2600" b="1" dirty="0">
                <a:solidFill>
                  <a:schemeClr val="tx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救主耶穌，我來</a:t>
            </a:r>
            <a:r>
              <a:rPr lang="zh-CN" altLang="en-US" sz="2600" dirty="0">
                <a:solidFill>
                  <a:schemeClr val="tx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CN" sz="2400" dirty="0">
                <a:solidFill>
                  <a:schemeClr val="tx2"/>
                </a:solidFill>
                <a:latin typeface="Arial Narrow" pitchFamily="34" charset="0"/>
                <a:ea typeface="新細明體" pitchFamily="18" charset="-120"/>
              </a:rPr>
              <a:t>O BLESSED LORD, I COME </a:t>
            </a:r>
            <a:r>
              <a:rPr lang="en-US" altLang="zh-TW" sz="2400" dirty="0">
                <a:solidFill>
                  <a:schemeClr val="tx2"/>
                </a:solidFill>
                <a:ea typeface="新細明體" pitchFamily="18" charset="-120"/>
              </a:rPr>
              <a:t>(1/2)</a:t>
            </a:r>
            <a:endParaRPr lang="zh-CN" altLang="en-US" sz="2400" dirty="0">
              <a:solidFill>
                <a:schemeClr val="tx2"/>
              </a:solidFill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77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2/2,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我來就祢，無他倚賴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  <a:cs typeface="Courier New" pitchFamily="49" charset="0"/>
              </a:rPr>
              <a:t>I come and this my only plea,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祢已為我捨命還債；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That Thou didst give Thyself for me;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今帶罪擔投靠祢愛，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And casting all my care on Thee,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救主耶穌，我來！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O blessed Lord, I</a:t>
            </a:r>
            <a:r>
              <a:rPr lang="zh-TW" altLang="en-US" sz="2800" dirty="0"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come!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2_Fading Grid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231</TotalTime>
  <Words>152</Words>
  <Application>Microsoft Office PowerPoint</Application>
  <PresentationFormat>On-screen Show (16:9)</PresentationFormat>
  <Paragraphs>21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Courier New</vt:lpstr>
      <vt:lpstr>Times New Roman</vt:lpstr>
      <vt:lpstr>Wingdings</vt:lpstr>
      <vt:lpstr>2_Fading Grid</vt:lpstr>
      <vt:lpstr>cccta_hymn</vt:lpstr>
      <vt:lpstr>PowerPoint Presentation</vt:lpstr>
      <vt:lpstr>PowerPoint Presentation</vt:lpstr>
    </vt:vector>
  </TitlesOfParts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H631 救主耶穌，我來 O BLESSED LORD, I COME</dc:title>
  <dc:subject>Hymnary 聖徒詩歌</dc:subject>
  <dc:creator>Fanny J. Crosby</dc:creator>
  <cp:lastModifiedBy>Timothy Liang</cp:lastModifiedBy>
  <cp:revision>50</cp:revision>
  <dcterms:created xsi:type="dcterms:W3CDTF">2001-04-19T19:07:54Z</dcterms:created>
  <dcterms:modified xsi:type="dcterms:W3CDTF">2017-08-06T15:29:54Z</dcterms:modified>
</cp:coreProperties>
</file>